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17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77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9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797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349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62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818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5384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682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98505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9894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3814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626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7860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530490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0019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4111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720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9765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99886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6568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4716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07098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229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406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6833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4679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7255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8604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1847555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25528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826085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096758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09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44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6517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3812878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79370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132897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481905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537020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422259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83006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132404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16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1091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358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338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868365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028941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57372621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45686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093823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238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14378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031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6064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27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>
          <p15:clr>
            <a:srgbClr val="A4A3A4"/>
          </p15:clr>
        </p15:guide>
        <p15:guide id="27" orient="horz" pos="1152">
          <p15:clr>
            <a:srgbClr val="547EBF"/>
          </p15:clr>
        </p15:guide>
        <p15:guide id="28" pos="7440">
          <p15:clr>
            <a:srgbClr val="547EBF"/>
          </p15:clr>
        </p15:guide>
        <p15:guide id="29" orient="horz" pos="4080">
          <p15:clr>
            <a:srgbClr val="547EBF"/>
          </p15:clr>
        </p15:guide>
        <p15:guide id="30">
          <p15:clr>
            <a:srgbClr val="547EBF"/>
          </p15:clr>
        </p15:guide>
        <p15:guide id="31" pos="7680">
          <p15:clr>
            <a:srgbClr val="547EBF"/>
          </p15:clr>
        </p15:guide>
        <p15:guide id="32" pos="528">
          <p15:clr>
            <a:srgbClr val="547EBF"/>
          </p15:clr>
        </p15:guide>
        <p15:guide id="33" pos="6912">
          <p15:clr>
            <a:srgbClr val="547EBF"/>
          </p15:clr>
        </p15:guide>
        <p15:guide id="34" orient="horz" pos="240">
          <p15:clr>
            <a:srgbClr val="547EBF"/>
          </p15:clr>
        </p15:guide>
        <p15:guide id="35" orient="horz" pos="552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D4493-076B-646C-632C-C4850D176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4533398" cy="215798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8" name="Picture Placeholder 7" descr="A close-up of a building">
            <a:extLst>
              <a:ext uri="{FF2B5EF4-FFF2-40B4-BE49-F238E27FC236}">
                <a16:creationId xmlns:a16="http://schemas.microsoft.com/office/drawing/2014/main" id="{ADCDD24D-5443-EB78-6473-95B483219A6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84734-115E-C400-33C5-37064FF17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2" y="3127248"/>
            <a:ext cx="4533398" cy="3108960"/>
          </a:xfrm>
        </p:spPr>
        <p:txBody>
          <a:bodyPr/>
          <a:lstStyle/>
          <a:p>
            <a:r>
              <a:rPr lang="en-US" dirty="0"/>
              <a:t>Introduction </a:t>
            </a:r>
          </a:p>
          <a:p>
            <a:r>
              <a:rPr lang="en-US" dirty="0"/>
              <a:t>Q&amp;A </a:t>
            </a:r>
          </a:p>
          <a:p>
            <a:r>
              <a:rPr lang="en-US" dirty="0"/>
              <a:t>Visual appeal </a:t>
            </a:r>
          </a:p>
          <a:p>
            <a:r>
              <a:rPr lang="en-US" dirty="0"/>
              <a:t>Engaging the </a:t>
            </a:r>
            <a:r>
              <a:rPr lang="en-US"/>
              <a:t>audience </a:t>
            </a:r>
          </a:p>
          <a:p>
            <a:r>
              <a:rPr lang="en-US"/>
              <a:t>Effective </a:t>
            </a:r>
            <a:r>
              <a:rPr lang="en-US" dirty="0"/>
              <a:t>delivery techniques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33EF7D-B91F-315E-885B-2A4BDE9914A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3CF65F-0E21-48DE-8D75-4BF66A547E8E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5/8/2025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4DA9C-4770-ABC3-9345-F7D974B2F12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4953088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와이드스크린</PresentationFormat>
  <Paragraphs>8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Arial Black</vt:lpstr>
      <vt:lpstr>Avenir Next LT Pro Light</vt:lpstr>
      <vt:lpstr>light_modernist</vt:lpstr>
      <vt:lpstr>Agenda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장재혁</cp:lastModifiedBy>
  <cp:revision>1</cp:revision>
  <dcterms:created xsi:type="dcterms:W3CDTF">2025-05-07T16:39:32Z</dcterms:created>
  <dcterms:modified xsi:type="dcterms:W3CDTF">2025-05-07T16:40:27Z</dcterms:modified>
</cp:coreProperties>
</file>

<file path=docProps/thumbnail.jpeg>
</file>